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3.jpg" ContentType="image/jpeg"/>
  <Override PartName="/ppt/media/image4.jpg" ContentType="image/jpeg"/>
  <Override PartName="/ppt/media/image6.jpg" ContentType="image/jpeg"/>
  <Override PartName="/ppt/media/image7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59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6 Imagen" descr="Dibujo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b="1" cap="none" spc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4936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8351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930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cap="none" spc="0">
                <a:ln w="18415" cmpd="sng">
                  <a:solidFill>
                    <a:srgbClr val="0066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defRPr>
            </a:lvl1pPr>
          </a:lstStyle>
          <a:p>
            <a:r>
              <a:rPr lang="ru-RU" smtClean="0"/>
              <a:t>Образец заголовка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>
                <a:ln>
                  <a:noFill/>
                </a:ln>
                <a:solidFill>
                  <a:srgbClr val="0000CC"/>
                </a:solidFill>
              </a:defRPr>
            </a:lvl1pPr>
            <a:lvl2pPr>
              <a:defRPr>
                <a:ln>
                  <a:noFill/>
                </a:ln>
                <a:solidFill>
                  <a:srgbClr val="0000CC"/>
                </a:solidFill>
              </a:defRPr>
            </a:lvl2pPr>
            <a:lvl3pPr>
              <a:defRPr>
                <a:ln>
                  <a:noFill/>
                </a:ln>
                <a:solidFill>
                  <a:srgbClr val="0000CC"/>
                </a:solidFill>
              </a:defRPr>
            </a:lvl3pPr>
            <a:lvl4pPr>
              <a:defRPr>
                <a:ln>
                  <a:noFill/>
                </a:ln>
                <a:solidFill>
                  <a:srgbClr val="0000CC"/>
                </a:solidFill>
              </a:defRPr>
            </a:lvl4pPr>
            <a:lvl5pPr>
              <a:defRPr>
                <a:ln>
                  <a:noFill/>
                </a:ln>
                <a:solidFill>
                  <a:srgbClr val="0000CC"/>
                </a:solidFill>
              </a:defRPr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s-ES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9251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096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91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51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4481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108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9187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268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5615A-FABF-4B5D-A0AB-1C03EE04084B}" type="datetimeFigureOut">
              <a:rPr lang="ru-RU" smtClean="0"/>
              <a:t>16.05.2022</a:t>
            </a:fld>
            <a:endParaRPr lang="ru-RU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7407B-BCA5-4CEB-B0B8-656EBE38BCD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6 Imagen" descr="Dibujo.bmp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12192000" cy="7010400"/>
          </a:xfrm>
          <a:prstGeom prst="rect">
            <a:avLst/>
          </a:prstGeom>
          <a:gradFill flip="none" rotWithShape="1">
            <a:gsLst>
              <a:gs pos="100000">
                <a:srgbClr val="03D4A8">
                  <a:alpha val="18000"/>
                </a:srgbClr>
              </a:gs>
              <a:gs pos="25000">
                <a:srgbClr val="21D6E0">
                  <a:alpha val="23000"/>
                </a:srgbClr>
              </a:gs>
              <a:gs pos="75000">
                <a:srgbClr val="0087E6">
                  <a:alpha val="25000"/>
                </a:srgbClr>
              </a:gs>
              <a:gs pos="100000">
                <a:srgbClr val="005CBF">
                  <a:alpha val="25999"/>
                </a:srgbClr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s-ES" sz="1800"/>
          </a:p>
        </p:txBody>
      </p:sp>
    </p:spTree>
    <p:extLst>
      <p:ext uri="{BB962C8B-B14F-4D97-AF65-F5344CB8AC3E}">
        <p14:creationId xmlns:p14="http://schemas.microsoft.com/office/powerpoint/2010/main" val="239406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time.ru/news/kamp_c/3d_printed_two_story_house.htm#2.jpg" TargetMode="External"/><Relationship Id="rId2" Type="http://schemas.openxmlformats.org/officeDocument/2006/relationships/hyperlink" Target="https://incrussia.ru/news/mit-top-10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ilounge.ua/review/top-20-tehnologij-buduschego-iz-ces-2020" TargetMode="External"/><Relationship Id="rId4" Type="http://schemas.openxmlformats.org/officeDocument/2006/relationships/hyperlink" Target="https://trends.rbc.ru/trends/innovation/5df26cc19a79477250ac8483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Technologies of the future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57784" y="6116638"/>
            <a:ext cx="2776728" cy="357314"/>
          </a:xfrm>
        </p:spPr>
        <p:txBody>
          <a:bodyPr>
            <a:normAutofit/>
          </a:bodyPr>
          <a:lstStyle/>
          <a:p>
            <a:r>
              <a:rPr lang="en-US" sz="1600" dirty="0" smtClean="0"/>
              <a:t>Made: </a:t>
            </a:r>
            <a:r>
              <a:rPr lang="en-US" sz="1600" dirty="0" err="1" smtClean="0"/>
              <a:t>Savonin</a:t>
            </a:r>
            <a:r>
              <a:rPr lang="en-US" sz="1600" dirty="0" smtClean="0"/>
              <a:t> Maxim ET-111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175956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Who want create constellation </a:t>
            </a:r>
            <a:r>
              <a:rPr lang="en-US" dirty="0"/>
              <a:t>of </a:t>
            </a:r>
            <a:r>
              <a:rPr lang="en-US" dirty="0" smtClean="0"/>
              <a:t>satellites?</a:t>
            </a:r>
          </a:p>
          <a:p>
            <a:pPr marL="0" indent="0">
              <a:buNone/>
            </a:pPr>
            <a:r>
              <a:rPr lang="en-US" dirty="0" smtClean="0"/>
              <a:t>Where created a 3D printer of houses?</a:t>
            </a:r>
          </a:p>
          <a:p>
            <a:pPr marL="0" indent="0">
              <a:buNone/>
            </a:pPr>
            <a:r>
              <a:rPr lang="en-US" dirty="0" smtClean="0"/>
              <a:t>Are the people Samsung projects real?</a:t>
            </a:r>
          </a:p>
        </p:txBody>
      </p:sp>
    </p:spTree>
    <p:extLst>
      <p:ext uri="{BB962C8B-B14F-4D97-AF65-F5344CB8AC3E}">
        <p14:creationId xmlns:p14="http://schemas.microsoft.com/office/powerpoint/2010/main" val="2378488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Bibliographic list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MIT назвал 10 технологий 2020 года, которые изменят </a:t>
            </a:r>
            <a:r>
              <a:rPr lang="ru-RU" sz="2400" dirty="0" smtClean="0"/>
              <a:t>будущее (</a:t>
            </a:r>
            <a:r>
              <a:rPr lang="en-US" sz="2400" dirty="0" smtClean="0"/>
              <a:t>electronic resource) </a:t>
            </a:r>
            <a:r>
              <a:rPr lang="en-US" sz="2400" dirty="0" smtClean="0">
                <a:hlinkClick r:id="rId2"/>
              </a:rPr>
              <a:t>URL:https://incrussia.ru/news/mit-top-10/</a:t>
            </a: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3</a:t>
            </a:r>
            <a:r>
              <a:rPr lang="en-US" sz="2400" dirty="0" smtClean="0"/>
              <a:t>D</a:t>
            </a:r>
            <a:r>
              <a:rPr lang="ru-RU" sz="2400" dirty="0" smtClean="0"/>
              <a:t> принтер домов </a:t>
            </a:r>
            <a:r>
              <a:rPr lang="en-US" sz="2400" dirty="0" smtClean="0"/>
              <a:t>(electronic resource) </a:t>
            </a:r>
            <a:r>
              <a:rPr lang="en-US" sz="2400" dirty="0" smtClean="0">
                <a:hlinkClick r:id="rId3"/>
              </a:rPr>
              <a:t>URL:https://architime.ru/news/kamp_c/3d_printed_two_story_house.htm#2.jpg</a:t>
            </a:r>
            <a:endParaRPr lang="en-US" sz="2400" dirty="0" smtClean="0"/>
          </a:p>
          <a:p>
            <a:pPr marL="0" indent="0">
              <a:buNone/>
            </a:pPr>
            <a:r>
              <a:rPr lang="ru-RU" sz="2400" dirty="0"/>
              <a:t>Десять инновационных технологий, которые изменят нашу </a:t>
            </a:r>
            <a:r>
              <a:rPr lang="ru-RU" sz="2400" dirty="0" smtClean="0"/>
              <a:t>жизнь</a:t>
            </a:r>
            <a:r>
              <a:rPr lang="en-US" sz="2400" dirty="0"/>
              <a:t> </a:t>
            </a:r>
            <a:r>
              <a:rPr lang="en-US" sz="2400" dirty="0" smtClean="0"/>
              <a:t>(electronic resource) </a:t>
            </a:r>
            <a:r>
              <a:rPr lang="en-US" sz="2400" dirty="0" smtClean="0">
                <a:hlinkClick r:id="rId4"/>
              </a:rPr>
              <a:t>URL:https://trends.rbc.ru/trends/innovation/5df26cc19a79477250ac8483</a:t>
            </a:r>
            <a:endParaRPr lang="en-US" sz="2400" dirty="0" smtClean="0"/>
          </a:p>
          <a:p>
            <a:pPr marL="0" indent="0">
              <a:buNone/>
            </a:pPr>
            <a:r>
              <a:rPr lang="ru-RU" sz="2400" dirty="0"/>
              <a:t>ТОП-20 технологий будущего из CES </a:t>
            </a:r>
            <a:r>
              <a:rPr lang="ru-RU" sz="2400" dirty="0" smtClean="0"/>
              <a:t>202</a:t>
            </a:r>
            <a:r>
              <a:rPr lang="en-US" sz="2400" dirty="0" smtClean="0"/>
              <a:t>0 (electronic resource) URL:</a:t>
            </a:r>
            <a:r>
              <a:rPr lang="ru-RU" sz="2400" dirty="0" smtClean="0">
                <a:hlinkClick r:id="rId5"/>
              </a:rPr>
              <a:t>https</a:t>
            </a:r>
            <a:r>
              <a:rPr lang="ru-RU" sz="2400" dirty="0">
                <a:hlinkClick r:id="rId5"/>
              </a:rPr>
              <a:t>://ilounge.ua/review/top-20-tehnologij-buduschego-iz-ces-2020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6847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70632" y="2669413"/>
            <a:ext cx="6836664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Thank you for your attention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9513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Talk about future technologies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5590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9872" y="0"/>
            <a:ext cx="10515600" cy="1325563"/>
          </a:xfrm>
        </p:spPr>
        <p:txBody>
          <a:bodyPr/>
          <a:lstStyle/>
          <a:p>
            <a:r>
              <a:rPr lang="en-US" dirty="0" smtClean="0"/>
              <a:t>The rate of world change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00666"/>
            <a:ext cx="12192000" cy="5757334"/>
          </a:xfrm>
        </p:spPr>
      </p:pic>
    </p:spTree>
    <p:extLst>
      <p:ext uri="{BB962C8B-B14F-4D97-AF65-F5344CB8AC3E}">
        <p14:creationId xmlns:p14="http://schemas.microsoft.com/office/powerpoint/2010/main" val="415177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Constellation of satellites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528" y="1600200"/>
            <a:ext cx="6788944" cy="4525963"/>
          </a:xfrm>
        </p:spPr>
      </p:pic>
    </p:spTree>
    <p:extLst>
      <p:ext uri="{BB962C8B-B14F-4D97-AF65-F5344CB8AC3E}">
        <p14:creationId xmlns:p14="http://schemas.microsoft.com/office/powerpoint/2010/main" val="248457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Quantum computer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8224"/>
            <a:ext cx="9311640" cy="5819776"/>
          </a:xfrm>
        </p:spPr>
      </p:pic>
    </p:spTree>
    <p:extLst>
      <p:ext uri="{BB962C8B-B14F-4D97-AF65-F5344CB8AC3E}">
        <p14:creationId xmlns:p14="http://schemas.microsoft.com/office/powerpoint/2010/main" val="3489707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08960" y="0"/>
            <a:ext cx="9083040" cy="1325563"/>
          </a:xfrm>
        </p:spPr>
        <p:txBody>
          <a:bodyPr/>
          <a:lstStyle/>
          <a:p>
            <a:r>
              <a:rPr lang="en-US" dirty="0" smtClean="0"/>
              <a:t>3D printer of houses</a:t>
            </a:r>
            <a:endParaRPr lang="ru-RU" dirty="0"/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96" y="1122049"/>
            <a:ext cx="10280904" cy="5735951"/>
          </a:xfrm>
        </p:spPr>
      </p:pic>
    </p:spTree>
    <p:extLst>
      <p:ext uri="{BB962C8B-B14F-4D97-AF65-F5344CB8AC3E}">
        <p14:creationId xmlns:p14="http://schemas.microsoft.com/office/powerpoint/2010/main" val="161485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Bioplastic from plant waste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996"/>
            <a:ext cx="10216896" cy="5747004"/>
          </a:xfrm>
        </p:spPr>
      </p:pic>
    </p:spTree>
    <p:extLst>
      <p:ext uri="{BB962C8B-B14F-4D97-AF65-F5344CB8AC3E}">
        <p14:creationId xmlns:p14="http://schemas.microsoft.com/office/powerpoint/2010/main" val="3073102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 smtClean="0"/>
              <a:t>Artificial people Neon from Samsung</a:t>
            </a:r>
            <a:endParaRPr lang="ru-RU" dirty="0"/>
          </a:p>
        </p:txBody>
      </p:sp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43000" y="1720056"/>
            <a:ext cx="9906000" cy="4286250"/>
          </a:xfrm>
        </p:spPr>
      </p:pic>
    </p:spTree>
    <p:extLst>
      <p:ext uri="{BB962C8B-B14F-4D97-AF65-F5344CB8AC3E}">
        <p14:creationId xmlns:p14="http://schemas.microsoft.com/office/powerpoint/2010/main" val="72786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 the very more interesting idea of technology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706460"/>
      </p:ext>
    </p:extLst>
  </p:cSld>
  <p:clrMapOvr>
    <a:masterClrMapping/>
  </p:clrMapOvr>
</p:sld>
</file>

<file path=ppt/theme/theme1.xml><?xml version="1.0" encoding="utf-8"?>
<a:theme xmlns:a="http://schemas.openxmlformats.org/drawingml/2006/main" name="La ment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TM02474572[[fn=Медицинский шаблон оформления]]</Template>
  <TotalTime>76</TotalTime>
  <Words>135</Words>
  <Application>Microsoft Office PowerPoint</Application>
  <PresentationFormat>Широкоэкранный</PresentationFormat>
  <Paragraphs>22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5" baseType="lpstr">
      <vt:lpstr>Arial</vt:lpstr>
      <vt:lpstr>Calibri</vt:lpstr>
      <vt:lpstr>La mente</vt:lpstr>
      <vt:lpstr>Technologies of the future</vt:lpstr>
      <vt:lpstr>Objective</vt:lpstr>
      <vt:lpstr>The rate of world change</vt:lpstr>
      <vt:lpstr>Constellation of satellites</vt:lpstr>
      <vt:lpstr>Quantum computer</vt:lpstr>
      <vt:lpstr>3D printer of houses</vt:lpstr>
      <vt:lpstr>Bioplastic from plant waste</vt:lpstr>
      <vt:lpstr>Artificial people Neon from Samsung</vt:lpstr>
      <vt:lpstr>Conclusion</vt:lpstr>
      <vt:lpstr>Questions</vt:lpstr>
      <vt:lpstr>Bibliographic list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Technologies of the future</dc:title>
  <dc:creator>Пользователь Windows</dc:creator>
  <cp:lastModifiedBy>Пользователь Windows</cp:lastModifiedBy>
  <cp:revision>8</cp:revision>
  <dcterms:created xsi:type="dcterms:W3CDTF">2022-05-16T04:00:02Z</dcterms:created>
  <dcterms:modified xsi:type="dcterms:W3CDTF">2022-05-16T05:16:45Z</dcterms:modified>
</cp:coreProperties>
</file>